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696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7131E131-1171-4131-9121-D1917141A161}" type="slidenum">
              <a:rPr lang="en-US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Breakfast(zavtrak)</a:t>
            </a:r>
            <a:endParaRPr/>
          </a:p>
        </p:txBody>
      </p:sp>
      <p:sp>
        <p:nvSpPr>
          <p:cNvPr id="38" name="TextShape 2"/>
          <p:cNvSpPr txBox="1"/>
          <p:nvPr/>
        </p:nvSpPr>
        <p:spPr>
          <a:xfrm>
            <a:off x="640080" y="5276520"/>
            <a:ext cx="8870040" cy="1398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/>
              <a:t>7:00 A.M.-8:00 A.M.</a:t>
            </a:r>
            <a:endParaRPr/>
          </a:p>
        </p:txBody>
      </p:sp>
      <p:pic>
        <p:nvPicPr>
          <p:cNvPr descr="" id="39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394960" y="2134800"/>
            <a:ext cx="4114800" cy="2894400"/>
          </a:xfrm>
          <a:prstGeom prst="rect">
            <a:avLst/>
          </a:prstGeom>
        </p:spPr>
      </p:pic>
      <p:pic>
        <p:nvPicPr>
          <p:cNvPr descr="" id="4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31520" y="2194560"/>
            <a:ext cx="3931920" cy="2834640"/>
          </a:xfrm>
          <a:prstGeom prst="rect">
            <a:avLst/>
          </a:prstGeom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Lunch(obed)-the main meal</a:t>
            </a:r>
            <a:endParaRPr/>
          </a:p>
        </p:txBody>
      </p:sp>
      <p:sp>
        <p:nvSpPr>
          <p:cNvPr id="42" name="TextShape 2"/>
          <p:cNvSpPr txBox="1"/>
          <p:nvPr/>
        </p:nvSpPr>
        <p:spPr>
          <a:xfrm>
            <a:off x="504000" y="5486400"/>
            <a:ext cx="8870040" cy="667080"/>
          </a:xfrm>
          <a:prstGeom prst="rect">
            <a:avLst/>
          </a:prstGeom>
        </p:spPr>
        <p:txBody>
          <a:bodyPr bIns="0" lIns="0" rIns="0" tIns="0" wrap="none"/>
          <a:p>
            <a:pPr algn="ctr">
              <a:buSzPct val="45000"/>
              <a:buFont typeface="StarSymbol"/>
              <a:buChar char=""/>
            </a:pPr>
            <a:r>
              <a:rPr lang="en-US" sz="4000"/>
              <a:t>2:00 P.M.-3:00 P.M.</a:t>
            </a:r>
            <a:endParaRPr/>
          </a:p>
        </p:txBody>
      </p:sp>
      <p:pic>
        <p:nvPicPr>
          <p:cNvPr descr="" id="43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384120" y="2011680"/>
            <a:ext cx="4462200" cy="2986560"/>
          </a:xfrm>
          <a:prstGeom prst="rect">
            <a:avLst/>
          </a:prstGeom>
        </p:spPr>
      </p:pic>
      <p:pic>
        <p:nvPicPr>
          <p:cNvPr descr="" id="4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629680" y="2011680"/>
            <a:ext cx="3880080" cy="2926080"/>
          </a:xfrm>
          <a:prstGeom prst="rect">
            <a:avLst/>
          </a:prstGeom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Dinner(uzhin)</a:t>
            </a:r>
            <a:endParaRPr/>
          </a:p>
        </p:txBody>
      </p:sp>
      <p:sp>
        <p:nvSpPr>
          <p:cNvPr id="46" name="TextShape 2"/>
          <p:cNvSpPr txBox="1"/>
          <p:nvPr/>
        </p:nvSpPr>
        <p:spPr>
          <a:xfrm>
            <a:off x="504000" y="5394960"/>
            <a:ext cx="8870040" cy="758520"/>
          </a:xfrm>
          <a:prstGeom prst="rect">
            <a:avLst/>
          </a:prstGeom>
        </p:spPr>
        <p:txBody>
          <a:bodyPr bIns="0" lIns="0" rIns="0" tIns="0" wrap="none"/>
          <a:p>
            <a:pPr algn="ctr">
              <a:buSzPct val="45000"/>
              <a:buFont typeface="StarSymbol"/>
              <a:buChar char=""/>
            </a:pPr>
            <a:r>
              <a:rPr lang="en-US" sz="4000"/>
              <a:t>7:00 P.M.-8:00 P.M.</a:t>
            </a:r>
            <a:endParaRPr/>
          </a:p>
        </p:txBody>
      </p:sp>
      <p:pic>
        <p:nvPicPr>
          <p:cNvPr descr="" id="47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506920" y="2286000"/>
            <a:ext cx="4094280" cy="2651760"/>
          </a:xfrm>
          <a:prstGeom prst="rect">
            <a:avLst/>
          </a:prstGeom>
        </p:spPr>
      </p:pic>
      <p:pic>
        <p:nvPicPr>
          <p:cNvPr descr="" id="4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821160" y="2096640"/>
            <a:ext cx="3933720" cy="274968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